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FDB"/>
    <a:srgbClr val="E8E9E3"/>
    <a:srgbClr val="D4D6CD"/>
    <a:srgbClr val="E0DFD8"/>
    <a:srgbClr val="F4F7F5"/>
    <a:srgbClr val="070808"/>
    <a:srgbClr val="AF0905"/>
    <a:srgbClr val="EDD3BE"/>
    <a:srgbClr val="FFD579"/>
    <a:srgbClr val="FDD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2"/>
    <p:restoredTop sz="94719"/>
  </p:normalViewPr>
  <p:slideViewPr>
    <p:cSldViewPr snapToGrid="0">
      <p:cViewPr>
        <p:scale>
          <a:sx n="125" d="100"/>
          <a:sy n="125" d="100"/>
        </p:scale>
        <p:origin x="65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586480" y="1212850"/>
            <a:ext cx="4724400" cy="4238386"/>
            <a:chOff x="3586480" y="1212850"/>
            <a:chExt cx="47244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0000" r="19215"/>
            <a:stretch>
              <a:fillRect/>
            </a:stretch>
          </p:blipFill>
          <p:spPr>
            <a:xfrm>
              <a:off x="3586480" y="1212850"/>
              <a:ext cx="47244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5582093" y="276225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7EFAA9-266F-A4B2-C9EC-927D4A41582A}"/>
              </a:ext>
            </a:extLst>
          </p:cNvPr>
          <p:cNvGrpSpPr/>
          <p:nvPr/>
        </p:nvGrpSpPr>
        <p:grpSpPr>
          <a:xfrm>
            <a:off x="2518474" y="581185"/>
            <a:ext cx="4362773" cy="5183592"/>
            <a:chOff x="2518474" y="581185"/>
            <a:chExt cx="4362773" cy="5183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4B273A-14AE-F330-A7AA-0ECDCFE14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264" r="4604"/>
            <a:stretch>
              <a:fillRect/>
            </a:stretch>
          </p:blipFill>
          <p:spPr>
            <a:xfrm>
              <a:off x="2518474" y="581185"/>
              <a:ext cx="4362773" cy="5183592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C3C1D66-6E57-32F0-8020-B26FC09F0F85}"/>
                </a:ext>
              </a:extLst>
            </p:cNvPr>
            <p:cNvSpPr/>
            <p:nvPr/>
          </p:nvSpPr>
          <p:spPr>
            <a:xfrm>
              <a:off x="5104436" y="3923818"/>
              <a:ext cx="416688" cy="335666"/>
            </a:xfrm>
            <a:prstGeom prst="roundRect">
              <a:avLst/>
            </a:prstGeom>
            <a:solidFill>
              <a:srgbClr val="F4F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8FD6AB-2798-FF52-9C50-3696B0DEA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000">
              <a:off x="5012050" y="4100253"/>
              <a:ext cx="501384" cy="125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113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Black</vt:lpstr>
      <vt:lpstr>Calibri</vt:lpstr>
      <vt:lpstr>Calibri Light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5</cp:revision>
  <dcterms:created xsi:type="dcterms:W3CDTF">2026-01-25T17:43:28Z</dcterms:created>
  <dcterms:modified xsi:type="dcterms:W3CDTF">2026-01-27T17:28:37Z</dcterms:modified>
</cp:coreProperties>
</file>